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1" r:id="rId6"/>
    <p:sldId id="261" r:id="rId7"/>
    <p:sldId id="272" r:id="rId8"/>
    <p:sldId id="263" r:id="rId9"/>
    <p:sldId id="273" r:id="rId10"/>
    <p:sldId id="265" r:id="rId11"/>
    <p:sldId id="266" r:id="rId12"/>
    <p:sldId id="274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9" y="4087563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5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4" y="3429001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4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844F49-E3B2-4386-BB55-D8C2935740BA}" type="datetimeFigureOut">
              <a:rPr lang="da-DK" smtClean="0"/>
              <a:t>08-06-2020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5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4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25" y="674694"/>
            <a:ext cx="7851648" cy="1828800"/>
          </a:xfrm>
        </p:spPr>
        <p:txBody>
          <a:bodyPr>
            <a:normAutofit/>
          </a:bodyPr>
          <a:lstStyle/>
          <a:p>
            <a:r>
              <a:rPr lang="da-DK" sz="8800" dirty="0" err="1"/>
              <a:t>Testiscancer</a:t>
            </a:r>
            <a:endParaRPr lang="da-DK" sz="8800" dirty="0"/>
          </a:p>
        </p:txBody>
      </p:sp>
      <p:pic>
        <p:nvPicPr>
          <p:cNvPr id="4" name="Billede 3" descr="testiscancerteg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564904"/>
            <a:ext cx="2531773" cy="29758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2780928"/>
            <a:ext cx="8229600" cy="953460"/>
          </a:xfrm>
        </p:spPr>
        <p:txBody>
          <a:bodyPr>
            <a:normAutofit/>
          </a:bodyPr>
          <a:lstStyle/>
          <a:p>
            <a:r>
              <a:rPr lang="da-DK" dirty="0"/>
              <a:t>Hele venstre testikel </a:t>
            </a:r>
            <a:r>
              <a:rPr lang="da-DK" dirty="0" err="1"/>
              <a:t>udstøbt</a:t>
            </a:r>
            <a:r>
              <a:rPr lang="da-DK" dirty="0"/>
              <a:t> af </a:t>
            </a:r>
            <a:r>
              <a:rPr lang="da-DK" dirty="0" err="1"/>
              <a:t>tumorvæv</a:t>
            </a:r>
            <a:endParaRPr lang="da-DK" dirty="0"/>
          </a:p>
          <a:p>
            <a:endParaRPr lang="da-DK" sz="1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4800" dirty="0"/>
              <a:t>UL ved radiolog 2 uger efter: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testikel udstøbt af tum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7752862" cy="3232097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47531" y="2618910"/>
            <a:ext cx="9697077" cy="4525963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dirty="0" err="1"/>
              <a:t>Orchiektomi</a:t>
            </a:r>
            <a:r>
              <a:rPr lang="da-DK" dirty="0"/>
              <a:t> med frys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 err="1"/>
              <a:t>Orchiektomi</a:t>
            </a:r>
            <a:r>
              <a:rPr lang="da-DK" dirty="0"/>
              <a:t> uden frys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Direkte henvisning til onkologerne</a:t>
            </a:r>
          </a:p>
        </p:txBody>
      </p:sp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Hvad skal der så gøres?</a:t>
            </a:r>
            <a:endParaRPr lang="en-US" sz="4000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69333" y="6000750"/>
            <a:ext cx="2878667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Sæddeponering</a:t>
            </a:r>
            <a:r>
              <a:rPr lang="da-DK" dirty="0"/>
              <a:t> forud for dette</a:t>
            </a:r>
          </a:p>
          <a:p>
            <a:r>
              <a:rPr lang="da-DK" dirty="0" err="1"/>
              <a:t>DaTeCa-prøver</a:t>
            </a:r>
            <a:endParaRPr lang="da-DK" dirty="0"/>
          </a:p>
          <a:p>
            <a:r>
              <a:rPr lang="da-DK" dirty="0" err="1"/>
              <a:t>CT-thorax</a:t>
            </a:r>
            <a:r>
              <a:rPr lang="da-DK" dirty="0"/>
              <a:t> </a:t>
            </a:r>
          </a:p>
          <a:p>
            <a:r>
              <a:rPr lang="da-DK" dirty="0" err="1"/>
              <a:t>CT-abdomen</a:t>
            </a:r>
            <a:endParaRPr lang="da-DK" dirty="0"/>
          </a:p>
          <a:p>
            <a:endParaRPr lang="da-DK" sz="1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 err="1"/>
              <a:t>Ochiektomi</a:t>
            </a:r>
            <a:r>
              <a:rPr lang="da-DK" sz="4800" dirty="0"/>
              <a:t> uden frys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Seminom</a:t>
            </a:r>
            <a:r>
              <a:rPr lang="da-DK" dirty="0"/>
              <a:t> – pT1, ingen </a:t>
            </a:r>
            <a:r>
              <a:rPr lang="da-DK" dirty="0" err="1"/>
              <a:t>karinvasion</a:t>
            </a:r>
            <a:endParaRPr lang="da-DK" dirty="0"/>
          </a:p>
          <a:p>
            <a:r>
              <a:rPr lang="da-DK" dirty="0"/>
              <a:t>Tumordiameter 65 mm</a:t>
            </a:r>
          </a:p>
          <a:p>
            <a:r>
              <a:rPr lang="da-DK" dirty="0"/>
              <a:t>Ingen </a:t>
            </a:r>
            <a:r>
              <a:rPr lang="da-DK" dirty="0" err="1"/>
              <a:t>indvækst</a:t>
            </a:r>
            <a:r>
              <a:rPr lang="da-DK" dirty="0"/>
              <a:t> i </a:t>
            </a:r>
            <a:r>
              <a:rPr lang="da-DK" dirty="0" err="1"/>
              <a:t>rete</a:t>
            </a:r>
            <a:r>
              <a:rPr lang="da-DK" dirty="0"/>
              <a:t> testis eller epididymis</a:t>
            </a:r>
          </a:p>
          <a:p>
            <a:r>
              <a:rPr lang="da-DK" dirty="0"/>
              <a:t>Frie </a:t>
            </a:r>
            <a:r>
              <a:rPr lang="da-DK" dirty="0" err="1"/>
              <a:t>resektionsrande</a:t>
            </a:r>
            <a:endParaRPr lang="da-DK" dirty="0"/>
          </a:p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Patologisvar: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testikel æggebæ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371237"/>
            <a:ext cx="5256584" cy="3980596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a-DK" sz="9600" dirty="0"/>
              <a:t>The End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Smerter i venstre side af pungen strålende op i lysken</a:t>
            </a:r>
          </a:p>
          <a:p>
            <a:r>
              <a:rPr lang="da-DK" sz="2400" dirty="0"/>
              <a:t>Fra om morgenen tiltagende i løbet af dagen</a:t>
            </a:r>
          </a:p>
          <a:p>
            <a:r>
              <a:rPr lang="da-DK" sz="2400" dirty="0"/>
              <a:t>Feberfornemmelse</a:t>
            </a:r>
          </a:p>
          <a:p>
            <a:r>
              <a:rPr lang="da-DK" sz="2400" dirty="0"/>
              <a:t>Kvalme, kastet op flere gange i løbet af dagen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39-årig mand ses akut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/>
              <a:t>Meget lange ”Follikler”</a:t>
            </a:r>
          </a:p>
          <a:p>
            <a:r>
              <a:rPr lang="da-DK" sz="2400" dirty="0"/>
              <a:t>Venstre testikel lejret mere </a:t>
            </a:r>
            <a:r>
              <a:rPr lang="da-DK" sz="2400" dirty="0" err="1"/>
              <a:t>kaudalt</a:t>
            </a:r>
            <a:r>
              <a:rPr lang="da-DK" sz="2400" dirty="0"/>
              <a:t> end højre</a:t>
            </a:r>
          </a:p>
          <a:p>
            <a:r>
              <a:rPr lang="da-DK" sz="2400" dirty="0"/>
              <a:t>Hævet og øm</a:t>
            </a:r>
          </a:p>
          <a:p>
            <a:r>
              <a:rPr lang="da-DK" sz="2400" dirty="0" err="1"/>
              <a:t>Uøm</a:t>
            </a:r>
            <a:r>
              <a:rPr lang="da-DK" sz="2400" dirty="0"/>
              <a:t> epididymis</a:t>
            </a:r>
          </a:p>
          <a:p>
            <a:r>
              <a:rPr lang="da-DK" sz="2400" dirty="0"/>
              <a:t>Ingen blodprøver</a:t>
            </a:r>
          </a:p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Objektivt: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 descr="Egern med lange testikl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492896"/>
            <a:ext cx="5569484" cy="3672408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Mon ikke der mentes </a:t>
            </a:r>
            <a:r>
              <a:rPr lang="da-DK" sz="4000" dirty="0" err="1"/>
              <a:t>funikler</a:t>
            </a:r>
            <a:r>
              <a:rPr lang="da-DK" sz="4000" dirty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3541" y="2420888"/>
            <a:ext cx="8352928" cy="4183925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dirty="0"/>
              <a:t>Afvente at der blev taget 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 err="1"/>
              <a:t>Explorere</a:t>
            </a:r>
            <a:r>
              <a:rPr lang="da-DK" dirty="0"/>
              <a:t>  - obs. </a:t>
            </a:r>
            <a:r>
              <a:rPr lang="da-DK" dirty="0" err="1"/>
              <a:t>Torsio</a:t>
            </a:r>
            <a:r>
              <a:rPr lang="da-DK" dirty="0"/>
              <a:t> testis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Bestille UL af </a:t>
            </a:r>
            <a:r>
              <a:rPr lang="da-DK" dirty="0" err="1"/>
              <a:t>scrotum</a:t>
            </a:r>
            <a:endParaRPr lang="da-DK" dirty="0"/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Sende pt. hjem med smertestillende, til evt. ambulant kontrol</a:t>
            </a:r>
          </a:p>
          <a:p>
            <a:pPr marL="514350" indent="-514350" eaLnBrk="1" hangingPunct="1">
              <a:buFont typeface="Arial" charset="0"/>
              <a:buAutoNum type="alphaUcPeriod"/>
            </a:pP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Hvad ville du gøre nu?</a:t>
            </a:r>
            <a:endParaRPr lang="en-US" sz="4800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69333" y="6000750"/>
            <a:ext cx="2878667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2800" dirty="0"/>
              <a:t>Meget lang </a:t>
            </a:r>
            <a:r>
              <a:rPr lang="da-DK" sz="2800" dirty="0" err="1"/>
              <a:t>funikel</a:t>
            </a:r>
            <a:r>
              <a:rPr lang="da-DK" sz="2800" dirty="0"/>
              <a:t> ;-)</a:t>
            </a:r>
          </a:p>
          <a:p>
            <a:r>
              <a:rPr lang="da-DK" sz="2800" dirty="0"/>
              <a:t>Vital testikel.</a:t>
            </a:r>
          </a:p>
          <a:p>
            <a:r>
              <a:rPr lang="da-DK" sz="2800" dirty="0"/>
              <a:t>Testiklen meget stor og med øget </a:t>
            </a:r>
            <a:r>
              <a:rPr lang="da-DK" sz="2800" dirty="0" err="1"/>
              <a:t>kartegning</a:t>
            </a:r>
            <a:r>
              <a:rPr lang="da-DK" sz="2800" dirty="0"/>
              <a:t>.</a:t>
            </a:r>
          </a:p>
          <a:p>
            <a:r>
              <a:rPr lang="da-DK" sz="2800" dirty="0"/>
              <a:t>Rødme og irritation af </a:t>
            </a:r>
            <a:r>
              <a:rPr lang="da-DK" sz="2800" dirty="0" err="1"/>
              <a:t>cauda</a:t>
            </a:r>
            <a:r>
              <a:rPr lang="da-DK" sz="2800" dirty="0"/>
              <a:t> epididymis samt hinder.</a:t>
            </a:r>
          </a:p>
          <a:p>
            <a:r>
              <a:rPr lang="da-DK" sz="2800" dirty="0"/>
              <a:t>Ved </a:t>
            </a:r>
            <a:r>
              <a:rPr lang="da-DK" sz="2800" dirty="0" err="1"/>
              <a:t>palpation</a:t>
            </a:r>
            <a:r>
              <a:rPr lang="da-DK" sz="2800" dirty="0"/>
              <a:t> findes der flere områder med afgrænsede faste knuder.</a:t>
            </a:r>
          </a:p>
          <a:p>
            <a:r>
              <a:rPr lang="da-DK" sz="2800" dirty="0"/>
              <a:t>Testiklen </a:t>
            </a:r>
            <a:r>
              <a:rPr lang="da-DK" sz="2800" dirty="0" err="1"/>
              <a:t>fixeres</a:t>
            </a:r>
            <a:r>
              <a:rPr lang="da-DK" sz="2800" dirty="0"/>
              <a:t>.</a:t>
            </a:r>
          </a:p>
          <a:p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 err="1"/>
              <a:t>Exploration</a:t>
            </a:r>
            <a:r>
              <a:rPr lang="da-DK" sz="4800" dirty="0"/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3542" y="2332038"/>
            <a:ext cx="7968885" cy="4525963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dirty="0"/>
              <a:t>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UL af </a:t>
            </a:r>
            <a:r>
              <a:rPr lang="da-DK" dirty="0" err="1"/>
              <a:t>scrotum</a:t>
            </a:r>
            <a:endParaRPr lang="da-DK" dirty="0"/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CT-scanning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Udskrive uden yderligere opfølgning</a:t>
            </a:r>
          </a:p>
        </p:txBody>
      </p:sp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Hvad vil du så gøre?</a:t>
            </a:r>
            <a:endParaRPr lang="en-US" sz="4800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69333" y="6000750"/>
            <a:ext cx="2878667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Inhomogen venstre testikel.</a:t>
            </a:r>
          </a:p>
          <a:p>
            <a:r>
              <a:rPr lang="da-DK" dirty="0"/>
              <a:t>Tydelig </a:t>
            </a:r>
            <a:r>
              <a:rPr lang="da-DK" dirty="0" err="1"/>
              <a:t>hyperæmi</a:t>
            </a:r>
            <a:r>
              <a:rPr lang="da-DK" dirty="0"/>
              <a:t>.</a:t>
            </a:r>
          </a:p>
          <a:p>
            <a:r>
              <a:rPr lang="da-DK" dirty="0"/>
              <a:t>Mistanke om </a:t>
            </a:r>
            <a:r>
              <a:rPr lang="da-DK" dirty="0" err="1"/>
              <a:t>viralt</a:t>
            </a:r>
            <a:r>
              <a:rPr lang="da-DK" dirty="0"/>
              <a:t> udløst </a:t>
            </a:r>
            <a:r>
              <a:rPr lang="da-DK" dirty="0" err="1"/>
              <a:t>orchit</a:t>
            </a:r>
            <a:r>
              <a:rPr lang="da-DK" dirty="0"/>
              <a:t>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4800" dirty="0"/>
              <a:t>UL af scrotum ved </a:t>
            </a:r>
            <a:br>
              <a:rPr lang="da-DK" sz="4800" dirty="0"/>
            </a:br>
            <a:r>
              <a:rPr lang="da-DK" sz="4800" dirty="0"/>
              <a:t>speciallæge i urologi: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3541" y="2024844"/>
            <a:ext cx="8700459" cy="4833156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dirty="0"/>
              <a:t>CT-scanning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Kontrol UL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dirty="0"/>
              <a:t>Ambulant klinisk kontrol</a:t>
            </a:r>
          </a:p>
          <a:p>
            <a:pPr marL="514350" indent="-514350">
              <a:buFont typeface="Arial" charset="0"/>
              <a:buAutoNum type="alphaUcPeriod"/>
            </a:pPr>
            <a:endParaRPr lang="en-US" sz="1400" dirty="0">
              <a:latin typeface="Calibri" charset="0"/>
              <a:ea typeface="MS PGothic" charset="0"/>
            </a:endParaRPr>
          </a:p>
        </p:txBody>
      </p:sp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Videre plan?</a:t>
            </a:r>
            <a:endParaRPr lang="en-US" sz="4000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69333" y="6000750"/>
            <a:ext cx="2878667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035.4.0.7"/>
  <p:tag name="PPTVERSION" val="14"/>
  <p:tag name="TPOS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5DE12A509AD44528C504CE6F4C71225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DB4FF921BE1D4A5699B93BE92FC8067A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25DE12A509AD44528C504CE6F4C71225&lt;/guid&gt;&lt;repollguid&gt;93E7AEFCD7844A23AACE0A71AA617B33&lt;/repollguid&gt;&lt;sourceid&gt;FC31D895846F4C75B03B960402682CA7&lt;/sourceid&gt;&lt;questiontext&gt;Hvad skal der så gøres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E5FBF351B9324E5FAD809050BA7443C5&lt;/guid&gt;&lt;answertext&gt;Orchiektomi med frys&lt;/answertext&gt;&lt;valuetype&gt;0&lt;/valuetype&gt;&lt;/answer&gt;&lt;answer&gt;&lt;guid&gt;CC7BA299C94749EF86B2231961D5136F&lt;/guid&gt;&lt;answertext&gt;Orchiektomi uden frys&lt;/answertext&gt;&lt;valuetype&gt;0&lt;/valuetype&gt;&lt;/answer&gt;&lt;answer&gt;&lt;guid&gt;E448AE0BFD174CE88087DB686F7F9827&lt;/guid&gt;&lt;answertext&gt;Direkte henvisning til onkologerne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skal der så gøres?[;crlf;]24[;]24[;]24[;]False[;]0[;][;crlf;]1.375[;]1[;]0.4841[;]0.2344[;crlf;]15[;]0[;]Orchiektomi med frys1[;]Orchiektomi med frys[;][;crlf;]9[;]0[;]Orchiektomi uden frys2[;]Orchiektomi uden frys[;][;crlf;]0[;]0[;]Direkte henvisning til onkologerne3[;]Direkte henvisning til onkologerne[;][;crlf;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21FA4907E1D49CB972B8C5D06596E95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871AF01A988E4BE49359EB9B1FD5A5F8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A21FA4907E1D49CB972B8C5D06596E95&lt;/guid&gt;&lt;repollguid&gt;0B46EF3D2E53433C96E476D4BD633F9E&lt;/repollguid&gt;&lt;sourceid&gt;6249DD4032DF4096AD9FD46C739D6FAB&lt;/sourceid&gt;&lt;questiontext&gt;Hvad ville du gøre nu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819836868575422CBE8D6A5DED020736&lt;/guid&gt;&lt;answertext&gt;Afvente at der blev taget blodprøver&lt;/answertext&gt;&lt;valuetype&gt;0&lt;/valuetype&gt;&lt;/answer&gt;&lt;answer&gt;&lt;guid&gt;2B9130B3E9B444DDB1616C6574B70DA9&lt;/guid&gt;&lt;answertext&gt;Explorere  - obs. Torsio testis&lt;/answertext&gt;&lt;valuetype&gt;0&lt;/valuetype&gt;&lt;/answer&gt;&lt;answer&gt;&lt;guid&gt;3CF0148E1C6B4F1BA90B6E4C04793839&lt;/guid&gt;&lt;answertext&gt;Bestille UL af scrotum&lt;/answertext&gt;&lt;valuetype&gt;0&lt;/valuetype&gt;&lt;/answer&gt;&lt;answer&gt;&lt;guid&gt;C0B33545A276416A88FA5798DA648EA6&lt;/guid&gt;&lt;answertext&gt;Sende pt. hjem med smertestillende, til evt. ambulant kontrol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ville du gøre nu?[;crlf;]24[;]24[;]24[;]False[;]0[;][;crlf;]2.5833[;]3[;]0.493[;]0.2431[;crlf;]0[;]0[;]Afvente at der blev taget blodprøver1[;]Afvente at der blev taget blodprøver[;][;crlf;]10[;]0[;]Explorere  - obs. Torsio testis2[;]Explorere  - obs. Torsio testis[;][;crlf;]14[;]0[;]Bestille UL af scrotum3[;]Bestille UL af scrotum[;][;crlf;]0[;]0[;]Sende pt. hjem med smertestillende, til evt. ambulant kontrol4[;]Sende pt. hjem med smertestillende, til evt. ambulant kontrol[;][;crlf;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CFEC799798F47179CD3398DF1776AF2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1B1FD13AAD0442DF981D88E4EC526D1B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6CFEC799798F47179CD3398DF1776AF2&lt;/guid&gt;&lt;repollguid&gt;15EEAB851103499AAB230EB5F729BC99&lt;/repollguid&gt;&lt;sourceid&gt;5C06714189484DBB943C36D08EB1D77D&lt;/sourceid&gt;&lt;questiontext&gt;Hvad vil du så gøre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27BF8AC4AEDD4DE88E06B450BDE7BBB2&lt;/guid&gt;&lt;answertext&gt;Blodprøver&lt;/answertext&gt;&lt;valuetype&gt;0&lt;/valuetype&gt;&lt;/answer&gt;&lt;answer&gt;&lt;guid&gt;0087D9DFB646414484ECBE4C6079A465&lt;/guid&gt;&lt;answertext&gt;UL af scrotum&lt;/answertext&gt;&lt;valuetype&gt;0&lt;/valuetype&gt;&lt;/answer&gt;&lt;answer&gt;&lt;guid&gt;D62CC6563FCC450CAF4BC4EAFA0BF473&lt;/guid&gt;&lt;answertext&gt;CT-scanning&lt;/answertext&gt;&lt;valuetype&gt;0&lt;/valuetype&gt;&lt;/answer&gt;&lt;answer&gt;&lt;guid&gt;F691FF8DA5904F83A6980137B0828077&lt;/guid&gt;&lt;answertext&gt;Udskrive uden yderligere opfølgning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vil du så gøre?[;crlf;]23[;]24[;]23[;]False[;]0[;][;crlf;]2.2609[;]2[;]0.9426[;]0.8885[;crlf;]4[;]0[;]Blodprøver1[;]Blodprøver[;][;crlf;]13[;]0[;]UL af scrotum2[;]UL af scrotum[;][;crlf;]2[;]0[;]CT-scanning3[;]CT-scanning[;][;crlf;]4[;]0[;]Udskrive uden yderligere opfølgning4[;]Udskrive uden yderligere opfølgning[;][;crlf;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7861707F83B4C989503F100E7568F29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CB58B80976514D4599CDD42B9A295D8C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47861707F83B4C989503F100E7568F29&lt;/guid&gt;&lt;repollguid&gt;D94A3628E20849FAB7F7CBAE4EAA2225&lt;/repollguid&gt;&lt;sourceid&gt;22B0E267CFD242BA8FE07EBAB371FE57&lt;/sourceid&gt;&lt;questiontext&gt;Videre plan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47CB46CAB0244F478CA46411352B8955&lt;/guid&gt;&lt;answertext&gt;CT-scanning&lt;/answertext&gt;&lt;valuetype&gt;0&lt;/valuetype&gt;&lt;/answer&gt;&lt;answer&gt;&lt;guid&gt;54C0C8682CD14D589B43E210C2C4C6B5&lt;/guid&gt;&lt;answertext&gt;Blodprøver&lt;/answertext&gt;&lt;valuetype&gt;0&lt;/valuetype&gt;&lt;/answer&gt;&lt;answer&gt;&lt;guid&gt;DF408457C4AB46C2B34E14CAB29970A5&lt;/guid&gt;&lt;answertext&gt;Kontrol UL&lt;/answertext&gt;&lt;valuetype&gt;0&lt;/valuetype&gt;&lt;/answer&gt;&lt;answer&gt;&lt;guid&gt;FAB970F42049494A87A756BC07B8F9A3&lt;/guid&gt;&lt;answertext&gt;Ambulant klinisk kontrol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Videre plan?[;crlf;]24[;]24[;]24[;]False[;]0[;][;crlf;]2.5417[;]2.5[;]0.5758[;]0.3316[;crlf;]0[;]0[;]CT-scanning1[;]CT-scanning[;][;crlf;]12[;]0[;]Blodprøver2[;]Blodprøver[;][;crlf;]11[;]0[;]Kontrol UL3[;]Kontrol UL[;][;crlf;]1[;]0[;]Ambulant klinisk kontrol4[;]Ambulant klinisk kontrol[;][;crlf;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260</TotalTime>
  <Words>238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Candara</vt:lpstr>
      <vt:lpstr>Symbol</vt:lpstr>
      <vt:lpstr>Bølgeform</vt:lpstr>
      <vt:lpstr>Testiscancer</vt:lpstr>
      <vt:lpstr>39-årig mand ses akut</vt:lpstr>
      <vt:lpstr>Objektivt:</vt:lpstr>
      <vt:lpstr>Mon ikke der mentes funikler?</vt:lpstr>
      <vt:lpstr>Hvad ville du gøre nu?</vt:lpstr>
      <vt:lpstr>Exploration:</vt:lpstr>
      <vt:lpstr>Hvad vil du så gøre?</vt:lpstr>
      <vt:lpstr>UL af scrotum ved  speciallæge i urologi:</vt:lpstr>
      <vt:lpstr>Videre plan?</vt:lpstr>
      <vt:lpstr>UL ved radiolog 2 uger efter:</vt:lpstr>
      <vt:lpstr>PowerPoint Presentation</vt:lpstr>
      <vt:lpstr>Hvad skal der så gøres?</vt:lpstr>
      <vt:lpstr>Ochiektomi uden frys</vt:lpstr>
      <vt:lpstr>Patologisvar: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Testiscancer</dc:title>
  <dc:creator>grete</dc:creator>
  <cp:lastModifiedBy>Larsen, Kate</cp:lastModifiedBy>
  <cp:revision>12</cp:revision>
  <dcterms:created xsi:type="dcterms:W3CDTF">2017-08-17T07:35:41Z</dcterms:created>
  <dcterms:modified xsi:type="dcterms:W3CDTF">2020-06-08T07:37:51Z</dcterms:modified>
</cp:coreProperties>
</file>